
<file path=[Content_Types].xml><?xml version="1.0" encoding="utf-8"?>
<Types xmlns="http://schemas.openxmlformats.org/package/2006/content-types"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2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3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0" name="Shape 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1" name="Shape 6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3" name="Shape 7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4" name="Shape 7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9" name="Shape 7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0" name="Shape 8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7" name="Shape 8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8" name="Shape 8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3" name="Shape 10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4" name="Shape 10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1" name="Shape 11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2" name="Shape 11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3" name="Shape 12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4" name="Shape 12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7" name="Shape 13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8" name="Shape 13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9" name="Shape 13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3" name="Shape 1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4" name="Shape 144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45" name="Shape 14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8" name="Shape 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" name="Shape 9"/>
          <p:cNvSpPr txBox="1"/>
          <p:nvPr>
            <p:ph type="ctrTitle"/>
          </p:nvPr>
        </p:nvSpPr>
        <p:spPr>
          <a:xfrm>
            <a:off y="1395412" x="685800"/>
            <a:ext cy="1470000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304800" marL="0">
              <a:spcBef>
                <a:spcPts val="0"/>
              </a:spcBef>
              <a:buClr>
                <a:srgbClr val="FFA711"/>
              </a:buClr>
              <a:buSzPct val="100000"/>
              <a:buFont typeface="Georgia"/>
              <a:buNone/>
              <a:defRPr strike="noStrike" u="none" b="1" cap="none" baseline="0" sz="4800" i="0">
                <a:solidFill>
                  <a:srgbClr val="FFA71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 indent="304800" marL="0">
              <a:spcBef>
                <a:spcPts val="0"/>
              </a:spcBef>
              <a:buClr>
                <a:srgbClr val="FFA711"/>
              </a:buClr>
              <a:buSzPct val="100000"/>
              <a:buFont typeface="Georgia"/>
              <a:buNone/>
              <a:defRPr strike="noStrike" u="none" b="1" cap="none" baseline="0" sz="4800" i="0">
                <a:solidFill>
                  <a:srgbClr val="FFA71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 indent="304800" marL="0">
              <a:spcBef>
                <a:spcPts val="0"/>
              </a:spcBef>
              <a:buClr>
                <a:srgbClr val="FFA711"/>
              </a:buClr>
              <a:buSzPct val="100000"/>
              <a:buFont typeface="Georgia"/>
              <a:buNone/>
              <a:defRPr strike="noStrike" u="none" b="1" cap="none" baseline="0" sz="4800" i="0">
                <a:solidFill>
                  <a:srgbClr val="FFA71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 indent="304800" marL="0">
              <a:spcBef>
                <a:spcPts val="0"/>
              </a:spcBef>
              <a:buClr>
                <a:srgbClr val="FFA711"/>
              </a:buClr>
              <a:buSzPct val="100000"/>
              <a:buFont typeface="Georgia"/>
              <a:buNone/>
              <a:defRPr strike="noStrike" u="none" b="1" cap="none" baseline="0" sz="4800" i="0">
                <a:solidFill>
                  <a:srgbClr val="FFA71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 indent="304800" marL="0">
              <a:spcBef>
                <a:spcPts val="0"/>
              </a:spcBef>
              <a:buClr>
                <a:srgbClr val="FFA711"/>
              </a:buClr>
              <a:buSzPct val="100000"/>
              <a:buFont typeface="Georgia"/>
              <a:buNone/>
              <a:defRPr strike="noStrike" u="none" b="1" cap="none" baseline="0" sz="4800" i="0">
                <a:solidFill>
                  <a:srgbClr val="FFA71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 indent="304800" marL="0">
              <a:spcBef>
                <a:spcPts val="0"/>
              </a:spcBef>
              <a:buClr>
                <a:srgbClr val="FFA711"/>
              </a:buClr>
              <a:buSzPct val="100000"/>
              <a:buFont typeface="Georgia"/>
              <a:buNone/>
              <a:defRPr strike="noStrike" u="none" b="1" cap="none" baseline="0" sz="4800" i="0">
                <a:solidFill>
                  <a:srgbClr val="FFA71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 indent="304800" marL="0">
              <a:spcBef>
                <a:spcPts val="0"/>
              </a:spcBef>
              <a:buClr>
                <a:srgbClr val="FFA711"/>
              </a:buClr>
              <a:buSzPct val="100000"/>
              <a:buFont typeface="Georgia"/>
              <a:buNone/>
              <a:defRPr strike="noStrike" u="none" b="1" cap="none" baseline="0" sz="4800" i="0">
                <a:solidFill>
                  <a:srgbClr val="FFA71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 indent="304800" marL="0">
              <a:spcBef>
                <a:spcPts val="0"/>
              </a:spcBef>
              <a:buClr>
                <a:srgbClr val="FFA711"/>
              </a:buClr>
              <a:buSzPct val="100000"/>
              <a:buFont typeface="Georgia"/>
              <a:buNone/>
              <a:defRPr strike="noStrike" u="none" b="1" cap="none" baseline="0" sz="4800" i="0">
                <a:solidFill>
                  <a:srgbClr val="FFA71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 indent="304800" marL="0">
              <a:spcBef>
                <a:spcPts val="0"/>
              </a:spcBef>
              <a:buClr>
                <a:srgbClr val="FFA711"/>
              </a:buClr>
              <a:buSzPct val="100000"/>
              <a:buFont typeface="Georgia"/>
              <a:buNone/>
              <a:defRPr strike="noStrike" u="none" b="1" cap="none" baseline="0" sz="4800" i="0">
                <a:solidFill>
                  <a:srgbClr val="FFA71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y="2910423" x="685800"/>
            <a:ext cy="11183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203200" mar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trike="noStrike" u="none" b="0" cap="none" baseline="0" sz="3200" i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 indent="203200" mar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trike="noStrike" u="none" b="0" cap="none" baseline="0" sz="3200" i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 indent="203200" mar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trike="noStrike" u="none" b="0" cap="none" baseline="0" sz="3200" i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 indent="203200" mar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trike="noStrike" u="none" b="0" cap="none" baseline="0" sz="3200" i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 indent="203200" mar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trike="noStrike" u="none" b="0" cap="none" baseline="0" sz="3200" i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 indent="203200" mar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trike="noStrike" u="none" b="0" cap="none" baseline="0" sz="3200" i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 indent="203200" mar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trike="noStrike" u="none" b="0" cap="none" baseline="0" sz="3200" i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 indent="203200" mar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trike="noStrike" u="none" b="0" cap="none" baseline="0" sz="3200" i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 indent="203200" mar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trike="noStrike" u="none" b="0" cap="none" baseline="0" sz="3200" i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grpSp>
        <p:nvGrpSpPr>
          <p:cNvPr id="11" name="Shape 11"/>
          <p:cNvGrpSpPr/>
          <p:nvPr/>
        </p:nvGrpSpPr>
        <p:grpSpPr>
          <a:xfrm>
            <a:off y="4615343" x="0"/>
            <a:ext cy="2197267" cx="9144000"/>
            <a:chOff y="3690482" x="0"/>
            <a:chExt cy="850171" cx="9144000"/>
          </a:xfrm>
        </p:grpSpPr>
        <p:sp>
          <p:nvSpPr>
            <p:cNvPr id="12" name="Shape 12"/>
            <p:cNvSpPr/>
            <p:nvPr/>
          </p:nvSpPr>
          <p:spPr>
            <a:xfrm>
              <a:off y="4419321" x="0"/>
              <a:ext cy="72000" cx="9144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3" name="Shape 13"/>
            <p:cNvSpPr/>
            <p:nvPr/>
          </p:nvSpPr>
          <p:spPr>
            <a:xfrm>
              <a:off y="3774403" x="0"/>
              <a:ext cy="118500" cx="9144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4" name="Shape 14"/>
            <p:cNvSpPr/>
            <p:nvPr/>
          </p:nvSpPr>
          <p:spPr>
            <a:xfrm>
              <a:off y="3875339" x="0"/>
              <a:ext cy="116699" cx="9144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5" name="Shape 15"/>
            <p:cNvSpPr/>
            <p:nvPr/>
          </p:nvSpPr>
          <p:spPr>
            <a:xfrm>
              <a:off y="3956051" x="0"/>
              <a:ext cy="182400" cx="9144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6" name="Shape 16"/>
            <p:cNvSpPr/>
            <p:nvPr/>
          </p:nvSpPr>
          <p:spPr>
            <a:xfrm>
              <a:off y="4186767" x="0"/>
              <a:ext cy="133799" cx="9144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7" name="Shape 17"/>
            <p:cNvSpPr/>
            <p:nvPr/>
          </p:nvSpPr>
          <p:spPr>
            <a:xfrm>
              <a:off y="4320625" x="0"/>
              <a:ext cy="72000" cx="914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8" name="Shape 18"/>
            <p:cNvSpPr/>
            <p:nvPr/>
          </p:nvSpPr>
          <p:spPr>
            <a:xfrm>
              <a:off y="4478853" x="0"/>
              <a:ext cy="61800" cx="9144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9" name="Shape 19"/>
            <p:cNvSpPr/>
            <p:nvPr/>
          </p:nvSpPr>
          <p:spPr>
            <a:xfrm>
              <a:off y="3690482" x="0"/>
              <a:ext cy="45600" cx="9144000"/>
            </a:xfrm>
            <a:prstGeom prst="rect">
              <a:avLst/>
            </a:prstGeom>
            <a:solidFill>
              <a:srgbClr val="FFA711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ITLE_AND_BODY">
    <p:spTree>
      <p:nvGrpSpPr>
        <p:cNvPr id="20" name="Shape 2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rtl="0">
              <a:buNone/>
              <a:defRPr>
                <a:solidFill>
                  <a:srgbClr val="FFA711"/>
                </a:solidFill>
              </a:defRPr>
            </a:lvl1pPr>
            <a:lvl2pPr rtl="0">
              <a:buNone/>
              <a:defRPr>
                <a:solidFill>
                  <a:srgbClr val="FFA711"/>
                </a:solidFill>
              </a:defRPr>
            </a:lvl2pPr>
            <a:lvl3pPr rtl="0">
              <a:buNone/>
              <a:defRPr>
                <a:solidFill>
                  <a:srgbClr val="FFA711"/>
                </a:solidFill>
              </a:defRPr>
            </a:lvl3pPr>
            <a:lvl4pPr rtl="0">
              <a:buNone/>
              <a:defRPr>
                <a:solidFill>
                  <a:srgbClr val="FFA711"/>
                </a:solidFill>
              </a:defRPr>
            </a:lvl4pPr>
            <a:lvl5pPr rtl="0">
              <a:buNone/>
              <a:defRPr>
                <a:solidFill>
                  <a:srgbClr val="FFA711"/>
                </a:solidFill>
              </a:defRPr>
            </a:lvl5pPr>
            <a:lvl6pPr rtl="0">
              <a:buNone/>
              <a:defRPr>
                <a:solidFill>
                  <a:srgbClr val="FFA711"/>
                </a:solidFill>
              </a:defRPr>
            </a:lvl6pPr>
            <a:lvl7pPr rtl="0">
              <a:buNone/>
              <a:defRPr>
                <a:solidFill>
                  <a:srgbClr val="FFA711"/>
                </a:solidFill>
              </a:defRPr>
            </a:lvl7pPr>
            <a:lvl8pPr rtl="0">
              <a:buNone/>
              <a:defRPr>
                <a:solidFill>
                  <a:srgbClr val="FFA711"/>
                </a:solidFill>
              </a:defRPr>
            </a:lvl8pPr>
            <a:lvl9pPr rtl="0">
              <a:buNone/>
              <a:defRPr>
                <a:solidFill>
                  <a:srgbClr val="FFA711"/>
                </a:solidFill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y="1600200" x="457200"/>
            <a:ext cy="4356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0"/>
              </a:spcBef>
              <a:buClr>
                <a:schemeClr val="lt2"/>
              </a:buClr>
              <a:buSzPct val="166666"/>
              <a:buFont typeface="Arial"/>
              <a:buChar char="•"/>
              <a:defRPr sz="32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 indent="-285750" marL="742950">
              <a:spcBef>
                <a:spcPts val="560"/>
              </a:spcBef>
              <a:buClr>
                <a:schemeClr val="lt2"/>
              </a:buClr>
              <a:buSzPct val="100000"/>
              <a:buFont typeface="Courier New"/>
              <a:buChar char="o"/>
              <a:defRPr sz="28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 indent="-228600" marL="1143000">
              <a:spcBef>
                <a:spcPts val="480"/>
              </a:spcBef>
              <a:buClr>
                <a:schemeClr val="lt2"/>
              </a:buClr>
              <a:buSzPct val="100000"/>
              <a:buFont typeface="Wingdings"/>
              <a:buChar char="§"/>
              <a:defRPr sz="24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 indent="-228600" marL="1600200">
              <a:spcBef>
                <a:spcPts val="400"/>
              </a:spcBef>
              <a:buClr>
                <a:schemeClr val="lt2"/>
              </a:buClr>
              <a:buSzPct val="166666"/>
              <a:buFont typeface="Arial"/>
              <a:buChar char="•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 indent="-228600" marL="2057400">
              <a:spcBef>
                <a:spcPts val="400"/>
              </a:spcBef>
              <a:buClr>
                <a:schemeClr val="lt2"/>
              </a:buClr>
              <a:buSzPct val="100000"/>
              <a:buFont typeface="Courier New"/>
              <a:buChar char="o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 indent="-228600" marL="2514600">
              <a:spcBef>
                <a:spcPts val="400"/>
              </a:spcBef>
              <a:buClr>
                <a:schemeClr val="lt2"/>
              </a:buClr>
              <a:buSzPct val="100000"/>
              <a:buFont typeface="Wingdings"/>
              <a:buChar char="§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 indent="-228600" marL="2971800">
              <a:spcBef>
                <a:spcPts val="400"/>
              </a:spcBef>
              <a:buClr>
                <a:schemeClr val="lt2"/>
              </a:buClr>
              <a:buSzPct val="166666"/>
              <a:buFont typeface="Arial"/>
              <a:buChar char="•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 indent="-228600" marL="3429000">
              <a:spcBef>
                <a:spcPts val="400"/>
              </a:spcBef>
              <a:buClr>
                <a:schemeClr val="lt2"/>
              </a:buClr>
              <a:buSzPct val="100000"/>
              <a:buFont typeface="Courier New"/>
              <a:buChar char="o"/>
              <a:defRPr baseline="0"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 indent="-228600" marL="3886200">
              <a:spcBef>
                <a:spcPts val="400"/>
              </a:spcBef>
              <a:buClr>
                <a:schemeClr val="lt2"/>
              </a:buClr>
              <a:buSzPct val="100000"/>
              <a:buFont typeface="Wingdings"/>
              <a:buChar char="§"/>
              <a:defRPr baseline="0"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grpSp>
        <p:nvGrpSpPr>
          <p:cNvPr id="23" name="Shape 23"/>
          <p:cNvGrpSpPr/>
          <p:nvPr/>
        </p:nvGrpSpPr>
        <p:grpSpPr>
          <a:xfrm>
            <a:off y="6078691" x="0"/>
            <a:ext cy="779372" cx="9144000"/>
            <a:chOff y="3690482" x="0"/>
            <a:chExt cy="301556" cx="9144000"/>
          </a:xfrm>
        </p:grpSpPr>
        <p:sp>
          <p:nvSpPr>
            <p:cNvPr id="24" name="Shape 24"/>
            <p:cNvSpPr/>
            <p:nvPr/>
          </p:nvSpPr>
          <p:spPr>
            <a:xfrm>
              <a:off y="3774403" x="0"/>
              <a:ext cy="118500" cx="914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25" name="Shape 25"/>
            <p:cNvSpPr/>
            <p:nvPr/>
          </p:nvSpPr>
          <p:spPr>
            <a:xfrm>
              <a:off y="3875339" x="0"/>
              <a:ext cy="116699" cx="9144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26" name="Shape 26"/>
            <p:cNvSpPr/>
            <p:nvPr/>
          </p:nvSpPr>
          <p:spPr>
            <a:xfrm>
              <a:off y="3690482" x="0"/>
              <a:ext cy="45600" cx="9144000"/>
            </a:xfrm>
            <a:prstGeom prst="rect">
              <a:avLst/>
            </a:prstGeom>
            <a:solidFill>
              <a:srgbClr val="FF6428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ITLE_AND_TWO_COLUMNS">
    <p:spTree>
      <p:nvGrpSpPr>
        <p:cNvPr id="27" name="Shape 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8" name="Shape 2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y="1600200" x="457200"/>
            <a:ext cy="4356000" cx="4038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buNone/>
              <a:defRPr sz="2800">
                <a:solidFill>
                  <a:schemeClr val="lt2"/>
                </a:solidFill>
              </a:defRPr>
            </a:lvl1pPr>
            <a:lvl2pPr rtl="0">
              <a:buNone/>
              <a:defRPr sz="2400">
                <a:solidFill>
                  <a:schemeClr val="lt2"/>
                </a:solidFill>
              </a:defRPr>
            </a:lvl2pPr>
            <a:lvl3pPr rtl="0">
              <a:buNone/>
              <a:defRPr sz="2000">
                <a:solidFill>
                  <a:schemeClr val="lt2"/>
                </a:solidFill>
              </a:defRPr>
            </a:lvl3pPr>
            <a:lvl4pPr rtl="0">
              <a:buNone/>
              <a:defRPr sz="1800">
                <a:solidFill>
                  <a:schemeClr val="lt2"/>
                </a:solidFill>
              </a:defRPr>
            </a:lvl4pPr>
            <a:lvl5pPr rtl="0">
              <a:buNone/>
              <a:defRPr sz="1800">
                <a:solidFill>
                  <a:schemeClr val="lt2"/>
                </a:solidFill>
              </a:defRPr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/>
        </p:txBody>
      </p:sp>
      <p:sp>
        <p:nvSpPr>
          <p:cNvPr id="30" name="Shape 30"/>
          <p:cNvSpPr txBox="1"/>
          <p:nvPr>
            <p:ph idx="2" type="body"/>
          </p:nvPr>
        </p:nvSpPr>
        <p:spPr>
          <a:xfrm>
            <a:off y="1600200" x="4648200"/>
            <a:ext cy="4356000" cx="4038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buNone/>
              <a:defRPr sz="2800">
                <a:solidFill>
                  <a:schemeClr val="lt2"/>
                </a:solidFill>
              </a:defRPr>
            </a:lvl1pPr>
            <a:lvl2pPr rtl="0">
              <a:buNone/>
              <a:defRPr sz="2400">
                <a:solidFill>
                  <a:schemeClr val="lt2"/>
                </a:solidFill>
              </a:defRPr>
            </a:lvl2pPr>
            <a:lvl3pPr rtl="0">
              <a:buNone/>
              <a:defRPr sz="2000">
                <a:solidFill>
                  <a:schemeClr val="lt2"/>
                </a:solidFill>
              </a:defRPr>
            </a:lvl3pPr>
            <a:lvl4pPr rtl="0">
              <a:buNone/>
              <a:defRPr sz="1800">
                <a:solidFill>
                  <a:schemeClr val="lt2"/>
                </a:solidFill>
              </a:defRPr>
            </a:lvl4pPr>
            <a:lvl5pPr rtl="0">
              <a:buNone/>
              <a:defRPr sz="1800">
                <a:solidFill>
                  <a:schemeClr val="lt2"/>
                </a:solidFill>
              </a:defRPr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/>
        </p:txBody>
      </p:sp>
      <p:grpSp>
        <p:nvGrpSpPr>
          <p:cNvPr id="31" name="Shape 31"/>
          <p:cNvGrpSpPr/>
          <p:nvPr/>
        </p:nvGrpSpPr>
        <p:grpSpPr>
          <a:xfrm>
            <a:off y="6078691" x="0"/>
            <a:ext cy="779372" cx="9144000"/>
            <a:chOff y="3690482" x="0"/>
            <a:chExt cy="301556" cx="9144000"/>
          </a:xfrm>
        </p:grpSpPr>
        <p:sp>
          <p:nvSpPr>
            <p:cNvPr id="32" name="Shape 32"/>
            <p:cNvSpPr/>
            <p:nvPr/>
          </p:nvSpPr>
          <p:spPr>
            <a:xfrm>
              <a:off y="3774403" x="0"/>
              <a:ext cy="118500" cx="9144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33" name="Shape 33"/>
            <p:cNvSpPr/>
            <p:nvPr/>
          </p:nvSpPr>
          <p:spPr>
            <a:xfrm>
              <a:off y="3875339" x="0"/>
              <a:ext cy="116699" cx="9144000"/>
            </a:xfrm>
            <a:prstGeom prst="rect">
              <a:avLst/>
            </a:prstGeom>
            <a:solidFill>
              <a:srgbClr val="E9E0C9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34" name="Shape 34"/>
            <p:cNvSpPr/>
            <p:nvPr/>
          </p:nvSpPr>
          <p:spPr>
            <a:xfrm>
              <a:off y="3690482" x="0"/>
              <a:ext cy="45600" cx="9144000"/>
            </a:xfrm>
            <a:prstGeom prst="rect">
              <a:avLst/>
            </a:prstGeom>
            <a:solidFill>
              <a:srgbClr val="FFA711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_ONLY">
    <p:spTree>
      <p:nvGrpSpPr>
        <p:cNvPr id="35" name="Shape 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grpSp>
        <p:nvGrpSpPr>
          <p:cNvPr id="37" name="Shape 37"/>
          <p:cNvGrpSpPr/>
          <p:nvPr/>
        </p:nvGrpSpPr>
        <p:grpSpPr>
          <a:xfrm>
            <a:off y="6078691" x="0"/>
            <a:ext cy="779372" cx="9144000"/>
            <a:chOff y="3690482" x="0"/>
            <a:chExt cy="301556" cx="9144000"/>
          </a:xfrm>
        </p:grpSpPr>
        <p:sp>
          <p:nvSpPr>
            <p:cNvPr id="38" name="Shape 38"/>
            <p:cNvSpPr/>
            <p:nvPr/>
          </p:nvSpPr>
          <p:spPr>
            <a:xfrm>
              <a:off y="3774403" x="0"/>
              <a:ext cy="118500" cx="9144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39" name="Shape 39"/>
            <p:cNvSpPr/>
            <p:nvPr/>
          </p:nvSpPr>
          <p:spPr>
            <a:xfrm>
              <a:off y="3875339" x="0"/>
              <a:ext cy="116699" cx="9144000"/>
            </a:xfrm>
            <a:prstGeom prst="rect">
              <a:avLst/>
            </a:prstGeom>
            <a:solidFill>
              <a:srgbClr val="E9E0C9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40" name="Shape 40"/>
            <p:cNvSpPr/>
            <p:nvPr/>
          </p:nvSpPr>
          <p:spPr>
            <a:xfrm>
              <a:off y="3690482" x="0"/>
              <a:ext cy="45600" cx="914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41" name="Shape 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y="5367337" x="1792288"/>
            <a:ext cy="6294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88900" marL="0">
              <a:buClr>
                <a:srgbClr val="FFA711"/>
              </a:buClr>
              <a:buSzPct val="100000"/>
              <a:buFont typeface="Georgia"/>
              <a:buNone/>
              <a:defRPr sz="1400">
                <a:solidFill>
                  <a:srgbClr val="FFA711"/>
                </a:solidFill>
              </a:defRPr>
            </a:lvl1pPr>
            <a:lvl2pPr algn="ctr" rtl="0" indent="88900" marL="0">
              <a:buClr>
                <a:srgbClr val="FFA711"/>
              </a:buClr>
              <a:buSzPct val="100000"/>
              <a:buFont typeface="Georgia"/>
              <a:buNone/>
              <a:defRPr sz="1400">
                <a:solidFill>
                  <a:srgbClr val="FFA711"/>
                </a:solidFill>
              </a:defRPr>
            </a:lvl2pPr>
            <a:lvl3pPr algn="ctr" rtl="0" indent="88900" marL="0">
              <a:buClr>
                <a:srgbClr val="FFA711"/>
              </a:buClr>
              <a:buSzPct val="100000"/>
              <a:buFont typeface="Georgia"/>
              <a:buNone/>
              <a:defRPr sz="1400">
                <a:solidFill>
                  <a:srgbClr val="FFA711"/>
                </a:solidFill>
              </a:defRPr>
            </a:lvl3pPr>
            <a:lvl4pPr algn="ctr" rtl="0" indent="88900" marL="0">
              <a:buClr>
                <a:srgbClr val="FFA711"/>
              </a:buClr>
              <a:buSzPct val="100000"/>
              <a:buFont typeface="Georgia"/>
              <a:buNone/>
              <a:defRPr sz="1400">
                <a:solidFill>
                  <a:srgbClr val="FFA711"/>
                </a:solidFill>
              </a:defRPr>
            </a:lvl4pPr>
            <a:lvl5pPr algn="ctr" rtl="0" indent="88900" marL="0">
              <a:buClr>
                <a:srgbClr val="FFA711"/>
              </a:buClr>
              <a:buSzPct val="100000"/>
              <a:buFont typeface="Georgia"/>
              <a:buNone/>
              <a:defRPr sz="1400">
                <a:solidFill>
                  <a:srgbClr val="FFA711"/>
                </a:solidFill>
              </a:defRPr>
            </a:lvl5pPr>
            <a:lvl6pPr algn="ctr" rtl="0" indent="88900" marL="0">
              <a:buClr>
                <a:srgbClr val="FFA711"/>
              </a:buClr>
              <a:buSzPct val="100000"/>
              <a:buFont typeface="Georgia"/>
              <a:buNone/>
              <a:defRPr sz="1400">
                <a:solidFill>
                  <a:srgbClr val="FFA711"/>
                </a:solidFill>
              </a:defRPr>
            </a:lvl6pPr>
            <a:lvl7pPr algn="ctr" rtl="0" indent="88900" marL="0">
              <a:buClr>
                <a:srgbClr val="FFA711"/>
              </a:buClr>
              <a:buSzPct val="100000"/>
              <a:buFont typeface="Georgia"/>
              <a:buNone/>
              <a:defRPr sz="1400">
                <a:solidFill>
                  <a:srgbClr val="FFA711"/>
                </a:solidFill>
              </a:defRPr>
            </a:lvl7pPr>
            <a:lvl8pPr algn="ctr" rtl="0" indent="88900" marL="0">
              <a:buClr>
                <a:srgbClr val="FFA711"/>
              </a:buClr>
              <a:buSzPct val="100000"/>
              <a:buFont typeface="Georgia"/>
              <a:buNone/>
              <a:defRPr sz="1400">
                <a:solidFill>
                  <a:srgbClr val="FFA711"/>
                </a:solidFill>
              </a:defRPr>
            </a:lvl8pPr>
            <a:lvl9pPr algn="ctr" rtl="0" indent="88900" marL="0">
              <a:buClr>
                <a:srgbClr val="FFA711"/>
              </a:buClr>
              <a:buSzPct val="100000"/>
              <a:buFont typeface="Georgia"/>
              <a:buNone/>
              <a:defRPr sz="1400">
                <a:solidFill>
                  <a:srgbClr val="FFA711"/>
                </a:solidFill>
              </a:defRPr>
            </a:lvl9pPr>
          </a:lstStyle>
          <a:p/>
        </p:txBody>
      </p:sp>
      <p:grpSp>
        <p:nvGrpSpPr>
          <p:cNvPr id="43" name="Shape 43"/>
          <p:cNvGrpSpPr/>
          <p:nvPr/>
        </p:nvGrpSpPr>
        <p:grpSpPr>
          <a:xfrm>
            <a:off y="6078691" x="0"/>
            <a:ext cy="779372" cx="9144000"/>
            <a:chOff y="3690482" x="0"/>
            <a:chExt cy="301556" cx="9144000"/>
          </a:xfrm>
        </p:grpSpPr>
        <p:sp>
          <p:nvSpPr>
            <p:cNvPr id="44" name="Shape 44"/>
            <p:cNvSpPr/>
            <p:nvPr/>
          </p:nvSpPr>
          <p:spPr>
            <a:xfrm>
              <a:off y="3774403" x="0"/>
              <a:ext cy="118500" cx="914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45" name="Shape 45"/>
            <p:cNvSpPr/>
            <p:nvPr/>
          </p:nvSpPr>
          <p:spPr>
            <a:xfrm>
              <a:off y="3875339" x="0"/>
              <a:ext cy="116699" cx="9144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46" name="Shape 46"/>
            <p:cNvSpPr/>
            <p:nvPr/>
          </p:nvSpPr>
          <p:spPr>
            <a:xfrm>
              <a:off y="3690482" x="0"/>
              <a:ext cy="45600" cx="9144000"/>
            </a:xfrm>
            <a:prstGeom prst="rect">
              <a:avLst/>
            </a:prstGeom>
            <a:solidFill>
              <a:srgbClr val="FF6428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47" name="Shape 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48" name="Shape 48"/>
          <p:cNvGrpSpPr/>
          <p:nvPr/>
        </p:nvGrpSpPr>
        <p:grpSpPr>
          <a:xfrm>
            <a:off y="4615343" x="0"/>
            <a:ext cy="2197267" cx="9144000"/>
            <a:chOff y="3690482" x="0"/>
            <a:chExt cy="850171" cx="9144000"/>
          </a:xfrm>
        </p:grpSpPr>
        <p:sp>
          <p:nvSpPr>
            <p:cNvPr id="49" name="Shape 49"/>
            <p:cNvSpPr/>
            <p:nvPr/>
          </p:nvSpPr>
          <p:spPr>
            <a:xfrm>
              <a:off y="4419321" x="0"/>
              <a:ext cy="72000" cx="9144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50" name="Shape 50"/>
            <p:cNvSpPr/>
            <p:nvPr/>
          </p:nvSpPr>
          <p:spPr>
            <a:xfrm>
              <a:off y="3774403" x="0"/>
              <a:ext cy="118500" cx="9144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51" name="Shape 51"/>
            <p:cNvSpPr/>
            <p:nvPr/>
          </p:nvSpPr>
          <p:spPr>
            <a:xfrm>
              <a:off y="3875339" x="0"/>
              <a:ext cy="116699" cx="9144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52" name="Shape 52"/>
            <p:cNvSpPr/>
            <p:nvPr/>
          </p:nvSpPr>
          <p:spPr>
            <a:xfrm>
              <a:off y="3956051" x="0"/>
              <a:ext cy="182400" cx="9144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53" name="Shape 53"/>
            <p:cNvSpPr/>
            <p:nvPr/>
          </p:nvSpPr>
          <p:spPr>
            <a:xfrm>
              <a:off y="4186767" x="0"/>
              <a:ext cy="133799" cx="9144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54" name="Shape 54"/>
            <p:cNvSpPr/>
            <p:nvPr/>
          </p:nvSpPr>
          <p:spPr>
            <a:xfrm>
              <a:off y="4320625" x="0"/>
              <a:ext cy="72000" cx="914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55" name="Shape 55"/>
            <p:cNvSpPr/>
            <p:nvPr/>
          </p:nvSpPr>
          <p:spPr>
            <a:xfrm>
              <a:off y="4478853" x="0"/>
              <a:ext cy="61800" cx="9144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56" name="Shape 56"/>
            <p:cNvSpPr/>
            <p:nvPr/>
          </p:nvSpPr>
          <p:spPr>
            <a:xfrm>
              <a:off y="3690482" x="0"/>
              <a:ext cy="45600" cx="9144000"/>
            </a:xfrm>
            <a:prstGeom prst="rect">
              <a:avLst/>
            </a:prstGeom>
            <a:solidFill>
              <a:srgbClr val="FFA711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7E0F23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indent="279400" mar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trike="noStrike" u="none" b="0" cap="none" baseline="0" sz="4400" i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 indent="279400" mar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trike="noStrike" u="none" b="0" cap="none" baseline="0" sz="4400" i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 indent="279400" mar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trike="noStrike" u="none" b="0" cap="none" baseline="0" sz="4400" i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 indent="279400" mar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trike="noStrike" u="none" b="0" cap="none" baseline="0" sz="4400" i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 indent="279400" mar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trike="noStrike" u="none" b="0" cap="none" baseline="0" sz="4400" i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 indent="279400" mar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trike="noStrike" u="none" b="0" cap="none" baseline="0" sz="4400" i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 indent="279400" mar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trike="noStrike" u="none" b="0" cap="none" baseline="0" sz="4400" i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 indent="279400" mar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trike="noStrike" u="none" b="0" cap="none" baseline="0" sz="4400" i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 indent="279400" mar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trike="noStrike" u="none" b="0" cap="none" baseline="0" sz="4400" i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5261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0"/>
              </a:spcBef>
              <a:buClr>
                <a:schemeClr val="lt2"/>
              </a:buClr>
              <a:buSzPct val="166666"/>
              <a:buFont typeface="Arial"/>
              <a:buChar char="•"/>
              <a:defRPr strike="noStrike" u="none" b="0" cap="none" baseline="0" sz="3200" i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 indent="-285750" marL="742950">
              <a:spcBef>
                <a:spcPts val="560"/>
              </a:spcBef>
              <a:buClr>
                <a:schemeClr val="lt2"/>
              </a:buClr>
              <a:buSzPct val="100000"/>
              <a:buFont typeface="Courier New"/>
              <a:buChar char="o"/>
              <a:defRPr strike="noStrike" u="none" b="0" cap="none" baseline="0" sz="2800" i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 indent="-228600" marL="1143000">
              <a:spcBef>
                <a:spcPts val="480"/>
              </a:spcBef>
              <a:buClr>
                <a:schemeClr val="lt2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 indent="-228600" marL="1600200">
              <a:spcBef>
                <a:spcPts val="400"/>
              </a:spcBef>
              <a:buClr>
                <a:schemeClr val="lt2"/>
              </a:buClr>
              <a:buSzPct val="166666"/>
              <a:buFont typeface="Arial"/>
              <a:buChar char="•"/>
              <a:defRPr strike="noStrike" u="none" b="0" cap="none" baseline="0" sz="2000" i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 indent="-228600" marL="2057400">
              <a:spcBef>
                <a:spcPts val="400"/>
              </a:spcBef>
              <a:buClr>
                <a:schemeClr val="lt2"/>
              </a:buClr>
              <a:buSzPct val="100000"/>
              <a:buFont typeface="Courier New"/>
              <a:buChar char="o"/>
              <a:defRPr strike="noStrike" u="none" b="0" cap="none" baseline="0" sz="2000" i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 indent="-228600" marL="2514600">
              <a:spcBef>
                <a:spcPts val="400"/>
              </a:spcBef>
              <a:buClr>
                <a:schemeClr val="lt2"/>
              </a:buClr>
              <a:buSzPct val="100000"/>
              <a:buFont typeface="Wingdings"/>
              <a:buChar char="§"/>
              <a:defRPr strike="noStrike" u="none" b="0" cap="none" baseline="0" sz="2000" i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 indent="-228600" marL="2971800">
              <a:spcBef>
                <a:spcPts val="400"/>
              </a:spcBef>
              <a:buClr>
                <a:schemeClr val="lt2"/>
              </a:buClr>
              <a:buSzPct val="166666"/>
              <a:buFont typeface="Arial"/>
              <a:buChar char="•"/>
              <a:defRPr strike="noStrike" u="none" b="0" cap="none" baseline="0" sz="2000" i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 indent="-228600" marL="3429000">
              <a:spcBef>
                <a:spcPts val="400"/>
              </a:spcBef>
              <a:buClr>
                <a:schemeClr val="lt2"/>
              </a:buClr>
              <a:buSzPct val="100000"/>
              <a:buFont typeface="Courier New"/>
              <a:buChar char="o"/>
              <a:defRPr strike="noStrike" u="none" b="0" cap="none" baseline="0" sz="2000" i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 indent="-228600" marL="3886200">
              <a:spcBef>
                <a:spcPts val="400"/>
              </a:spcBef>
              <a:buClr>
                <a:schemeClr val="lt2"/>
              </a:buClr>
              <a:buSzPct val="100000"/>
              <a:buFont typeface="Wingdings"/>
              <a:buChar char="§"/>
              <a:defRPr strike="noStrike" u="none" b="0" cap="none" baseline="0" sz="2000" i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7" name="Shape 7"/>
          <p:cNvSpPr/>
          <p:nvPr/>
        </p:nvSpPr>
        <p:spPr>
          <a:xfrm>
            <a:off y="1321" x="0"/>
            <a:ext cy="118200" cx="914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pn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pn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5.pn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4.pn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0.png" Type="http://schemas.openxmlformats.org/officeDocument/2006/relationships/image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6.pn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2.pn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7" name="Shape 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8" name="Shape 58"/>
          <p:cNvSpPr txBox="1"/>
          <p:nvPr>
            <p:ph type="title"/>
          </p:nvPr>
        </p:nvSpPr>
        <p:spPr>
          <a:xfrm>
            <a:off y="2545512" x="252825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                           Spanish</a:t>
            </a:r>
          </a:p>
        </p:txBody>
      </p:sp>
      <p:sp>
        <p:nvSpPr>
          <p:cNvPr id="59" name="Shape 59"/>
          <p:cNvSpPr txBox="1"/>
          <p:nvPr/>
        </p:nvSpPr>
        <p:spPr>
          <a:xfrm>
            <a:off y="5075375" x="1135425"/>
            <a:ext cy="704099" cx="7130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indent="0" marL="0">
              <a:buNone/>
            </a:pPr>
            <a:r>
              <a:rPr lang="en"/>
              <a:t>                                                  Manpreet Virk &amp; Joselly 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3" name="Shape 6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4" name="Shape 64"/>
          <p:cNvSpPr/>
          <p:nvPr/>
        </p:nvSpPr>
        <p:spPr>
          <a:xfrm>
            <a:off y="147600" x="0"/>
            <a:ext cy="6858000" cx="9144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65" name="Shape 65"/>
          <p:cNvSpPr/>
          <p:nvPr/>
        </p:nvSpPr>
        <p:spPr>
          <a:xfrm rot="9959293">
            <a:off y="2588841" x="6744367"/>
            <a:ext cy="249787" cx="681476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66" name="Shape 66"/>
          <p:cNvSpPr txBox="1"/>
          <p:nvPr/>
        </p:nvSpPr>
        <p:spPr>
          <a:xfrm rot="1235">
            <a:off y="2792853" x="5055142"/>
            <a:ext cy="511799" cx="16692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1800" lang="en">
                <a:solidFill>
                  <a:srgbClr val="FF0000"/>
                </a:solidFill>
              </a:rPr>
              <a:t>El Tercer Piso</a:t>
            </a:r>
          </a:p>
        </p:txBody>
      </p:sp>
      <p:sp>
        <p:nvSpPr>
          <p:cNvPr id="67" name="Shape 67"/>
          <p:cNvSpPr/>
          <p:nvPr/>
        </p:nvSpPr>
        <p:spPr>
          <a:xfrm rot="-6681030">
            <a:off y="4144617" x="6832475"/>
            <a:ext cy="735260" cx="311476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68" name="Shape 68"/>
          <p:cNvSpPr txBox="1"/>
          <p:nvPr/>
        </p:nvSpPr>
        <p:spPr>
          <a:xfrm>
            <a:off y="4421650" x="5353550"/>
            <a:ext cy="512400" cx="17781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1800" lang="en">
                <a:solidFill>
                  <a:srgbClr val="FF0000"/>
                </a:solidFill>
              </a:rPr>
              <a:t>El Segundo Piso</a:t>
            </a:r>
          </a:p>
        </p:txBody>
      </p:sp>
      <p:sp>
        <p:nvSpPr>
          <p:cNvPr id="69" name="Shape 69"/>
          <p:cNvSpPr/>
          <p:nvPr/>
        </p:nvSpPr>
        <p:spPr>
          <a:xfrm rot="-6411503">
            <a:off y="822384" x="7114914"/>
            <a:ext cy="599497" cx="258614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70" name="Shape 70"/>
          <p:cNvSpPr txBox="1"/>
          <p:nvPr/>
        </p:nvSpPr>
        <p:spPr>
          <a:xfrm>
            <a:off y="1117550" x="5810275"/>
            <a:ext cy="558300" cx="15132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1800" lang="en">
                <a:solidFill>
                  <a:srgbClr val="FF0000"/>
                </a:solidFill>
              </a:rPr>
              <a:t>El Cuarto Piso</a:t>
            </a:r>
          </a:p>
        </p:txBody>
      </p:sp>
      <p:sp>
        <p:nvSpPr>
          <p:cNvPr id="71" name="Shape 71"/>
          <p:cNvSpPr/>
          <p:nvPr/>
        </p:nvSpPr>
        <p:spPr>
          <a:xfrm rot="9760238">
            <a:off y="5469614" x="6530930"/>
            <a:ext cy="268626" cx="914511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72" name="Shape 72"/>
          <p:cNvSpPr txBox="1"/>
          <p:nvPr/>
        </p:nvSpPr>
        <p:spPr>
          <a:xfrm rot="-306479">
            <a:off y="5930982" x="4944598"/>
            <a:ext cy="407221" cx="1890307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1800" lang="en">
                <a:solidFill>
                  <a:srgbClr val="FF0000"/>
                </a:solidFill>
              </a:rPr>
              <a:t>El Primer Piso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6" name="Shape 7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7" name="Shape 77"/>
          <p:cNvSpPr/>
          <p:nvPr/>
        </p:nvSpPr>
        <p:spPr>
          <a:xfrm>
            <a:off y="0" x="0"/>
            <a:ext cy="6857999" cx="9144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78" name="Shape 78"/>
          <p:cNvSpPr txBox="1"/>
          <p:nvPr/>
        </p:nvSpPr>
        <p:spPr>
          <a:xfrm>
            <a:off y="5359150" x="2407125"/>
            <a:ext cy="1430700" cx="48029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1800" lang="en"/>
              <a:t>                 </a:t>
            </a:r>
            <a:r>
              <a:rPr sz="3000" lang="en"/>
              <a:t>El Gimnasio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2" name="Shape 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3" name="Shape 83"/>
          <p:cNvSpPr/>
          <p:nvPr/>
        </p:nvSpPr>
        <p:spPr>
          <a:xfrm>
            <a:off y="0" x="834550"/>
            <a:ext cy="6858001" cx="762322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84" name="Shape 84"/>
          <p:cNvSpPr txBox="1"/>
          <p:nvPr/>
        </p:nvSpPr>
        <p:spPr>
          <a:xfrm>
            <a:off y="5529550" x="5802050"/>
            <a:ext cy="465600" cx="17258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1800" lang="en">
                <a:solidFill>
                  <a:srgbClr val="674EA7"/>
                </a:solidFill>
              </a:rPr>
              <a:t>La Ventana</a:t>
            </a:r>
          </a:p>
        </p:txBody>
      </p:sp>
      <p:sp>
        <p:nvSpPr>
          <p:cNvPr id="85" name="Shape 85"/>
          <p:cNvSpPr txBox="1"/>
          <p:nvPr/>
        </p:nvSpPr>
        <p:spPr>
          <a:xfrm>
            <a:off y="772025" x="2733550"/>
            <a:ext cy="465600" cx="13908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1800" lang="en">
                <a:solidFill>
                  <a:srgbClr val="674EA7"/>
                </a:solidFill>
              </a:rPr>
              <a:t>La persiana</a:t>
            </a:r>
          </a:p>
        </p:txBody>
      </p:sp>
      <p:sp>
        <p:nvSpPr>
          <p:cNvPr id="86" name="Shape 86"/>
          <p:cNvSpPr/>
          <p:nvPr/>
        </p:nvSpPr>
        <p:spPr>
          <a:xfrm>
            <a:off y="1237625" x="3326800"/>
            <a:ext cy="749399" cx="204299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0" name="Shape 9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1" name="Shape 91"/>
          <p:cNvSpPr/>
          <p:nvPr/>
        </p:nvSpPr>
        <p:spPr>
          <a:xfrm>
            <a:off y="-158924" x="0"/>
            <a:ext cy="7016925" cx="9144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92" name="Shape 92"/>
          <p:cNvSpPr/>
          <p:nvPr/>
        </p:nvSpPr>
        <p:spPr>
          <a:xfrm>
            <a:off y="2486600" x="1237625"/>
            <a:ext cy="158999" cx="1033199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93" name="Shape 93"/>
          <p:cNvSpPr txBox="1"/>
          <p:nvPr/>
        </p:nvSpPr>
        <p:spPr>
          <a:xfrm>
            <a:off y="2089200" x="0"/>
            <a:ext cy="681299" cx="15329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1800" lang="en"/>
              <a:t>La Pizarra Blanca</a:t>
            </a:r>
          </a:p>
        </p:txBody>
      </p:sp>
      <p:sp>
        <p:nvSpPr>
          <p:cNvPr id="94" name="Shape 94"/>
          <p:cNvSpPr/>
          <p:nvPr/>
        </p:nvSpPr>
        <p:spPr>
          <a:xfrm rot="-2134809">
            <a:off y="4386440" x="5098219"/>
            <a:ext cy="374794" cx="658426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95" name="Shape 95"/>
          <p:cNvSpPr txBox="1"/>
          <p:nvPr/>
        </p:nvSpPr>
        <p:spPr>
          <a:xfrm>
            <a:off y="4403575" x="3758250"/>
            <a:ext cy="340499" cx="15329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1800" lang="en">
                <a:solidFill>
                  <a:srgbClr val="F3F3F3"/>
                </a:solidFill>
              </a:rPr>
              <a:t>El Escritorio</a:t>
            </a:r>
          </a:p>
        </p:txBody>
      </p:sp>
      <p:sp>
        <p:nvSpPr>
          <p:cNvPr id="96" name="Shape 96"/>
          <p:cNvSpPr/>
          <p:nvPr/>
        </p:nvSpPr>
        <p:spPr>
          <a:xfrm rot="-10159185">
            <a:off y="4297424" x="7073791"/>
            <a:ext cy="215875" cx="749483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97" name="Shape 97"/>
          <p:cNvSpPr txBox="1"/>
          <p:nvPr/>
        </p:nvSpPr>
        <p:spPr>
          <a:xfrm>
            <a:off y="4530275" x="7278325"/>
            <a:ext cy="454199" cx="15951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1800" lang="en">
                <a:solidFill>
                  <a:srgbClr val="F3F3F3"/>
                </a:solidFill>
              </a:rPr>
              <a:t>La Silla</a:t>
            </a:r>
          </a:p>
        </p:txBody>
      </p:sp>
      <p:sp>
        <p:nvSpPr>
          <p:cNvPr id="98" name="Shape 98"/>
          <p:cNvSpPr/>
          <p:nvPr/>
        </p:nvSpPr>
        <p:spPr>
          <a:xfrm rot="-9439896">
            <a:off y="4926179" x="2104931"/>
            <a:ext cy="662400" cx="408669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99" name="Shape 99"/>
          <p:cNvSpPr txBox="1"/>
          <p:nvPr/>
        </p:nvSpPr>
        <p:spPr>
          <a:xfrm>
            <a:off y="4791400" x="2577425"/>
            <a:ext cy="768599" cx="17486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1800" lang="en">
                <a:solidFill>
                  <a:srgbClr val="F3F3F3"/>
                </a:solidFill>
              </a:rPr>
              <a:t>La Laptop/El Portátil</a:t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id="100" name="Shape 100"/>
          <p:cNvSpPr txBox="1"/>
          <p:nvPr/>
        </p:nvSpPr>
        <p:spPr>
          <a:xfrm rot="168019">
            <a:off y="56783" x="3560649"/>
            <a:ext cy="539446" cx="3733458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1800" lang="en"/>
              <a:t>         </a:t>
            </a:r>
            <a:r>
              <a:rPr u="sng" sz="1800" lang="en"/>
              <a:t>El Salón De Clase</a:t>
            </a:r>
          </a:p>
        </p:txBody>
      </p:sp>
      <p:sp>
        <p:nvSpPr>
          <p:cNvPr id="101" name="Shape 101"/>
          <p:cNvSpPr/>
          <p:nvPr/>
        </p:nvSpPr>
        <p:spPr>
          <a:xfrm>
            <a:off y="1695275" x="5050625"/>
            <a:ext cy="768599" cx="178199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02" name="Shape 102"/>
          <p:cNvSpPr txBox="1"/>
          <p:nvPr/>
        </p:nvSpPr>
        <p:spPr>
          <a:xfrm>
            <a:off y="2429825" x="4723400"/>
            <a:ext cy="635699" cx="12150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1800" lang="en">
                <a:solidFill>
                  <a:srgbClr val="FFFFFF"/>
                </a:solidFill>
              </a:rPr>
              <a:t>El Poster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6" name="Shape 10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7" name="Shape 107"/>
          <p:cNvSpPr/>
          <p:nvPr/>
        </p:nvSpPr>
        <p:spPr>
          <a:xfrm>
            <a:off y="0" x="0"/>
            <a:ext cy="6857999" cx="91439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08" name="Shape 108"/>
          <p:cNvSpPr/>
          <p:nvPr/>
        </p:nvSpPr>
        <p:spPr>
          <a:xfrm>
            <a:off y="3179200" x="6307325"/>
            <a:ext cy="635699" cx="970799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09" name="Shape 109"/>
          <p:cNvSpPr txBox="1"/>
          <p:nvPr/>
        </p:nvSpPr>
        <p:spPr>
          <a:xfrm>
            <a:off y="3247325" x="5234350"/>
            <a:ext cy="1146899" cx="13625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1800" lang="en"/>
              <a:t>El Locker</a:t>
            </a:r>
          </a:p>
        </p:txBody>
      </p:sp>
      <p:sp>
        <p:nvSpPr>
          <p:cNvPr id="110" name="Shape 110"/>
          <p:cNvSpPr txBox="1"/>
          <p:nvPr/>
        </p:nvSpPr>
        <p:spPr>
          <a:xfrm>
            <a:off y="5643100" x="3402450"/>
            <a:ext cy="783299" cx="23390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2400" lang="en"/>
              <a:t>  El Corredor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4" name="Shape 11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5" name="Shape 115"/>
          <p:cNvSpPr/>
          <p:nvPr/>
        </p:nvSpPr>
        <p:spPr>
          <a:xfrm>
            <a:off y="0" x="-51975"/>
            <a:ext cy="6858000" cx="919597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16" name="Shape 116"/>
          <p:cNvSpPr/>
          <p:nvPr/>
        </p:nvSpPr>
        <p:spPr>
          <a:xfrm>
            <a:off y="3099725" x="7062375"/>
            <a:ext cy="1260300" cx="351899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17" name="Shape 117"/>
          <p:cNvSpPr txBox="1"/>
          <p:nvPr/>
        </p:nvSpPr>
        <p:spPr>
          <a:xfrm>
            <a:off y="4371400" x="6687675"/>
            <a:ext cy="794699" cx="13058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1800" lang="en"/>
              <a:t>La Mesa</a:t>
            </a:r>
          </a:p>
        </p:txBody>
      </p:sp>
      <p:sp>
        <p:nvSpPr>
          <p:cNvPr id="118" name="Shape 118"/>
          <p:cNvSpPr/>
          <p:nvPr/>
        </p:nvSpPr>
        <p:spPr>
          <a:xfrm rot="930322">
            <a:off y="4277649" x="4446255"/>
            <a:ext cy="396600" cx="981937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19" name="Shape 119"/>
          <p:cNvSpPr txBox="1"/>
          <p:nvPr/>
        </p:nvSpPr>
        <p:spPr>
          <a:xfrm>
            <a:off y="4859650" x="4411175"/>
            <a:ext cy="931200" cx="18962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1800" lang="en"/>
              <a:t>La Computadora</a:t>
            </a:r>
          </a:p>
        </p:txBody>
      </p:sp>
      <p:sp>
        <p:nvSpPr>
          <p:cNvPr id="120" name="Shape 120"/>
          <p:cNvSpPr/>
          <p:nvPr/>
        </p:nvSpPr>
        <p:spPr>
          <a:xfrm>
            <a:off y="2395750" x="4746100"/>
            <a:ext cy="590399" cx="227099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21" name="Shape 121"/>
          <p:cNvSpPr txBox="1"/>
          <p:nvPr/>
        </p:nvSpPr>
        <p:spPr>
          <a:xfrm>
            <a:off y="3065650" x="4723400"/>
            <a:ext cy="454199" cx="1464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1800" lang="en"/>
              <a:t>El Estante</a:t>
            </a:r>
          </a:p>
        </p:txBody>
      </p:sp>
      <p:sp>
        <p:nvSpPr>
          <p:cNvPr id="122" name="Shape 122"/>
          <p:cNvSpPr txBox="1"/>
          <p:nvPr/>
        </p:nvSpPr>
        <p:spPr>
          <a:xfrm>
            <a:off y="190975" x="3372225"/>
            <a:ext cy="660600" cx="33837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1800" lang="en">
                <a:solidFill>
                  <a:srgbClr val="674EA7"/>
                </a:solidFill>
              </a:rPr>
              <a:t>            </a:t>
            </a:r>
            <a:r>
              <a:rPr sz="1800" lang="en"/>
              <a:t>La Biblioteca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6" name="Shape 12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7" name="Shape 127"/>
          <p:cNvSpPr/>
          <p:nvPr/>
        </p:nvSpPr>
        <p:spPr>
          <a:xfrm>
            <a:off y="0" x="-36900"/>
            <a:ext cy="6858000" cx="92177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28" name="Shape 128"/>
          <p:cNvSpPr/>
          <p:nvPr/>
        </p:nvSpPr>
        <p:spPr>
          <a:xfrm rot="10465304">
            <a:off y="3656456" x="2306110"/>
            <a:ext cy="479887" cx="206779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29" name="Shape 129"/>
          <p:cNvSpPr txBox="1"/>
          <p:nvPr/>
        </p:nvSpPr>
        <p:spPr>
          <a:xfrm>
            <a:off y="3463075" x="2535800"/>
            <a:ext cy="497700" cx="1305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1800" lang="en"/>
              <a:t>La Oficina</a:t>
            </a:r>
          </a:p>
        </p:txBody>
      </p:sp>
      <p:sp>
        <p:nvSpPr>
          <p:cNvPr id="130" name="Shape 130"/>
          <p:cNvSpPr/>
          <p:nvPr/>
        </p:nvSpPr>
        <p:spPr>
          <a:xfrm>
            <a:off y="5381950" x="2654100"/>
            <a:ext cy="545100" cx="2526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31" name="Shape 131"/>
          <p:cNvSpPr txBox="1"/>
          <p:nvPr/>
        </p:nvSpPr>
        <p:spPr>
          <a:xfrm>
            <a:off y="5972375" x="2407125"/>
            <a:ext cy="497700" cx="16578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1800" lang="en"/>
              <a:t>Las Escaleras</a:t>
            </a:r>
          </a:p>
        </p:txBody>
      </p:sp>
      <p:sp>
        <p:nvSpPr>
          <p:cNvPr id="132" name="Shape 132"/>
          <p:cNvSpPr/>
          <p:nvPr/>
        </p:nvSpPr>
        <p:spPr>
          <a:xfrm>
            <a:off y="2293575" x="4107450"/>
            <a:ext cy="840299" cx="2526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33" name="Shape 133"/>
          <p:cNvSpPr txBox="1"/>
          <p:nvPr/>
        </p:nvSpPr>
        <p:spPr>
          <a:xfrm>
            <a:off y="3020250" x="4416825"/>
            <a:ext cy="545100" cx="16578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1800" lang="en"/>
              <a:t>La Cafeteria</a:t>
            </a:r>
          </a:p>
        </p:txBody>
      </p:sp>
      <p:sp>
        <p:nvSpPr>
          <p:cNvPr id="134" name="Shape 134"/>
          <p:cNvSpPr txBox="1"/>
          <p:nvPr/>
        </p:nvSpPr>
        <p:spPr>
          <a:xfrm>
            <a:off y="1260325" x="3270050"/>
            <a:ext cy="386100" cx="3122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1800" lang="en"/>
              <a:t>     </a:t>
            </a:r>
            <a:r>
              <a:rPr sz="1800" lang="en">
                <a:solidFill>
                  <a:srgbClr val="674EA7"/>
                </a:solidFill>
              </a:rPr>
              <a:t>  </a:t>
            </a:r>
            <a:r>
              <a:rPr sz="1800" lang="en"/>
              <a:t>El Quinto Piso</a:t>
            </a:r>
          </a:p>
        </p:txBody>
      </p:sp>
      <p:sp>
        <p:nvSpPr>
          <p:cNvPr id="135" name="Shape 135"/>
          <p:cNvSpPr/>
          <p:nvPr/>
        </p:nvSpPr>
        <p:spPr>
          <a:xfrm rot="-8302383">
            <a:off y="3283698" x="6903260"/>
            <a:ext cy="625407" cx="216325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36" name="Shape 136"/>
          <p:cNvSpPr txBox="1"/>
          <p:nvPr/>
        </p:nvSpPr>
        <p:spPr>
          <a:xfrm>
            <a:off y="3122425" x="7448425"/>
            <a:ext cy="497700" cx="12150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1800" lang="en"/>
              <a:t>El Baño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0" name="Shape 1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1" name="Shape 141"/>
          <p:cNvSpPr txBox="1"/>
          <p:nvPr>
            <p:ph type="ctrTitle"/>
          </p:nvPr>
        </p:nvSpPr>
        <p:spPr>
          <a:xfrm>
            <a:off y="-1" x="775825"/>
            <a:ext cy="1546500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434343"/>
                </a:solidFill>
              </a:rPr>
              <a:t>Vocabulary </a:t>
            </a:r>
          </a:p>
        </p:txBody>
      </p:sp>
      <p:sp>
        <p:nvSpPr>
          <p:cNvPr id="142" name="Shape 142"/>
          <p:cNvSpPr txBox="1"/>
          <p:nvPr>
            <p:ph idx="1" type="subTitle"/>
          </p:nvPr>
        </p:nvSpPr>
        <p:spPr>
          <a:xfrm>
            <a:off y="1293850" x="542725"/>
            <a:ext cy="5311499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l" rtl="0" lvl="0">
              <a:buNone/>
            </a:pPr>
            <a:r>
              <a:rPr sz="1800" lang="en">
                <a:solidFill>
                  <a:srgbClr val="674EA7"/>
                </a:solidFill>
              </a:rPr>
              <a:t>La computadora- computer-</a:t>
            </a:r>
          </a:p>
          <a:p>
            <a:pPr algn="l" rtl="0" lvl="0">
              <a:buNone/>
            </a:pPr>
            <a:r>
              <a:rPr sz="1800" lang="en">
                <a:solidFill>
                  <a:srgbClr val="674EA7"/>
                </a:solidFill>
              </a:rPr>
              <a:t>el gimnasio- gym-</a:t>
            </a:r>
          </a:p>
          <a:p>
            <a:pPr algn="l" rtl="0" lvl="0">
              <a:buNone/>
            </a:pPr>
            <a:r>
              <a:rPr sz="1800" lang="en">
                <a:solidFill>
                  <a:srgbClr val="674EA7"/>
                </a:solidFill>
              </a:rPr>
              <a:t>la mesa - table-</a:t>
            </a:r>
          </a:p>
          <a:p>
            <a:pPr algn="l" rtl="0" lvl="0">
              <a:buNone/>
            </a:pPr>
            <a:r>
              <a:rPr sz="1800" lang="en">
                <a:solidFill>
                  <a:srgbClr val="674EA7"/>
                </a:solidFill>
              </a:rPr>
              <a:t>la ventana - window -            </a:t>
            </a:r>
          </a:p>
          <a:p>
            <a:pPr algn="l" rtl="0" lvl="0">
              <a:buNone/>
            </a:pPr>
            <a:r>
              <a:rPr sz="1800" lang="en">
                <a:solidFill>
                  <a:srgbClr val="674EA7"/>
                </a:solidFill>
              </a:rPr>
              <a:t>el primer piso-</a:t>
            </a:r>
          </a:p>
          <a:p>
            <a:pPr algn="l" rtl="0" lvl="0">
              <a:buNone/>
            </a:pPr>
            <a:r>
              <a:rPr sz="1800" lang="en">
                <a:solidFill>
                  <a:srgbClr val="674EA7"/>
                </a:solidFill>
              </a:rPr>
              <a:t>el baño -bathroom    </a:t>
            </a:r>
          </a:p>
          <a:p>
            <a:pPr algn="l" rtl="0" lvl="0">
              <a:buNone/>
            </a:pPr>
            <a:r>
              <a:rPr sz="1800" lang="en">
                <a:solidFill>
                  <a:srgbClr val="674EA7"/>
                </a:solidFill>
              </a:rPr>
              <a:t>el estante- shelf-</a:t>
            </a:r>
          </a:p>
          <a:p>
            <a:pPr algn="l" rtl="0" lvl="0">
              <a:buNone/>
            </a:pPr>
            <a:r>
              <a:rPr sz="1800" lang="en">
                <a:solidFill>
                  <a:srgbClr val="674EA7"/>
                </a:solidFill>
              </a:rPr>
              <a:t>el poster - poster-                                las escaleras-the stairs-</a:t>
            </a:r>
          </a:p>
          <a:p>
            <a:pPr algn="l" rtl="0" lvl="0">
              <a:buNone/>
            </a:pPr>
            <a:r>
              <a:rPr sz="1800" lang="en">
                <a:solidFill>
                  <a:srgbClr val="674EA7"/>
                </a:solidFill>
              </a:rPr>
              <a:t>la oficina- office-                                   el tercer piso- third floor-</a:t>
            </a:r>
          </a:p>
          <a:p>
            <a:pPr algn="l" rtl="0" lvl="0">
              <a:buNone/>
            </a:pPr>
            <a:r>
              <a:rPr sz="1800" lang="en">
                <a:solidFill>
                  <a:srgbClr val="674EA7"/>
                </a:solidFill>
              </a:rPr>
              <a:t>la laptop- laptop -                                 el vestibulo-lobby-</a:t>
            </a:r>
          </a:p>
          <a:p>
            <a:pPr algn="l" rtl="0" lvl="0">
              <a:buClr>
                <a:srgbClr val="000000"/>
              </a:buClr>
              <a:buSzPct val="61111"/>
              <a:buFont typeface="Arial"/>
              <a:buNone/>
            </a:pPr>
            <a:r>
              <a:rPr sz="1800" lang="en">
                <a:solidFill>
                  <a:srgbClr val="674EA7"/>
                </a:solidFill>
              </a:rPr>
              <a:t>el locker- locker  -                           el salón de clase- classroom-</a:t>
            </a:r>
          </a:p>
          <a:p>
            <a:pPr rtl="0" lvl="0">
              <a:buNone/>
            </a:pPr>
            <a:r>
              <a:rPr sz="1800" lang="en">
                <a:solidFill>
                  <a:srgbClr val="674EA7"/>
                </a:solidFill>
              </a:rPr>
              <a:t>                           la biblioteca - library-    la cafeteria- cafeteria-</a:t>
            </a:r>
          </a:p>
          <a:p>
            <a:pPr algn="l" rtl="0" lvl="0">
              <a:buNone/>
            </a:pPr>
            <a:r>
              <a:rPr sz="1800" lang="en">
                <a:solidFill>
                  <a:srgbClr val="674EA7"/>
                </a:solidFill>
              </a:rPr>
              <a:t>la pizarra blanca- whiteboard-</a:t>
            </a:r>
          </a:p>
          <a:p>
            <a:pPr algn="l" rtl="0" lvl="0">
              <a:buNone/>
            </a:pPr>
            <a:r>
              <a:rPr sz="1800" lang="en">
                <a:solidFill>
                  <a:srgbClr val="674EA7"/>
                </a:solidFill>
              </a:rPr>
              <a:t>la silla- chair-</a:t>
            </a:r>
          </a:p>
          <a:p>
            <a:pPr algn="l" rtl="0" lvl="0">
              <a:buNone/>
            </a:pPr>
            <a:r>
              <a:rPr sz="1800" lang="en">
                <a:solidFill>
                  <a:srgbClr val="674EA7"/>
                </a:solidFill>
              </a:rPr>
              <a:t>el quinto piso- fifth floor-</a:t>
            </a:r>
          </a:p>
          <a:p>
            <a:pPr algn="l" rtl="0" lvl="0">
              <a:buNone/>
            </a:pPr>
            <a:r>
              <a:rPr sz="1800" lang="en">
                <a:solidFill>
                  <a:srgbClr val="674EA7"/>
                </a:solidFill>
              </a:rPr>
              <a:t>el escritorio- desk-</a:t>
            </a:r>
          </a:p>
          <a:p>
            <a:pPr algn="l" rtl="0" lvl="0">
              <a:buNone/>
            </a:pPr>
            <a:r>
              <a:rPr sz="1800" lang="en">
                <a:solidFill>
                  <a:srgbClr val="674EA7"/>
                </a:solidFill>
              </a:rPr>
              <a:t>el cuarto piso- fourth floor-</a:t>
            </a:r>
          </a:p>
          <a:p>
            <a:pPr algn="l" rtl="0" lvl="0">
              <a:buNone/>
            </a:pPr>
            <a:r>
              <a:rPr sz="1800" lang="en">
                <a:solidFill>
                  <a:srgbClr val="674EA7"/>
                </a:solidFill>
              </a:rPr>
              <a:t>el persiana- blind -</a:t>
            </a:r>
          </a:p>
          <a:p>
            <a:pPr algn="l" rtl="0" lvl="0">
              <a:buNone/>
            </a:pPr>
            <a:r>
              <a:rPr sz="1800" lang="en">
                <a:solidFill>
                  <a:srgbClr val="674EA7"/>
                </a:solidFill>
              </a:rPr>
              <a:t>el segundo piso- 2nd floor-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Custom 458">
      <a:dk1>
        <a:srgbClr val="6A0212"/>
      </a:dk1>
      <a:lt1>
        <a:srgbClr val="B43C3E"/>
      </a:lt1>
      <a:dk2>
        <a:srgbClr val="000000"/>
      </a:dk2>
      <a:lt2>
        <a:srgbClr val="E9E0C9"/>
      </a:lt2>
      <a:accent1>
        <a:srgbClr val="D60030"/>
      </a:accent1>
      <a:accent2>
        <a:srgbClr val="FFA711"/>
      </a:accent2>
      <a:accent3>
        <a:srgbClr val="709E0B"/>
      </a:accent3>
      <a:accent4>
        <a:srgbClr val="006985"/>
      </a:accent4>
      <a:accent5>
        <a:srgbClr val="3A1E5E"/>
      </a:accent5>
      <a:accent6>
        <a:srgbClr val="FF6428"/>
      </a:accent6>
      <a:hlink>
        <a:srgbClr val="CDA43D"/>
      </a:hlink>
      <a:folHlink>
        <a:srgbClr val="744F1A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